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13FB-5FFD-4371-831E-322BEBF5F04A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4F06-4F80-4F3C-8AA6-CC6DB4D7F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7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4F06-4F80-4F3C-8AA6-CC6DB4D7F3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4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4F06-4F80-4F3C-8AA6-CC6DB4D7F3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4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9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7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3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0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3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9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4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7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2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5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7B67-F12C-43C7-B3F7-F7EFCBF9CE6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CD70-FECC-4F23-96D8-F9D33BA5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9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нов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36" y="1066373"/>
            <a:ext cx="9468544" cy="48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7059" y="74883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ЗНАЧИМЫЕ СОБЫТИЯ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2014/2015 УЧЕБНОГО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120" y="4892540"/>
            <a:ext cx="56166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ЗАВЕРШЕНИЕ РЕАЛИЗАЦИИ ПРОЕКТОВ ПО ПРИВЛЕЧЕНИЮ ВЕДУЩИХ УЧЕНЫХ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81" y="4904840"/>
            <a:ext cx="2160240" cy="81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700" dirty="0" smtClean="0">
                <a:solidFill>
                  <a:schemeClr val="bg1"/>
                </a:solidFill>
                <a:latin typeface="Impact" pitchFamily="34" charset="0"/>
              </a:rPr>
              <a:t>2014</a:t>
            </a:r>
            <a:endParaRPr lang="ru-RU" sz="47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2120" y="908720"/>
            <a:ext cx="4939" cy="5963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raul\Downloads\П.Н. Вабищевич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2705" r="22223" b="12212"/>
          <a:stretch/>
        </p:blipFill>
        <p:spPr bwMode="auto">
          <a:xfrm>
            <a:off x="2987824" y="1579834"/>
            <a:ext cx="4368828" cy="316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7824" y="2420888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ЗАДАЧИ РАЗВИТИЯ УНИВЕРСИТЕТА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2014/2015 УЧЕБНОМ ГОДУ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L:\logo nef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8" y="2260206"/>
            <a:ext cx="2090835" cy="18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4416" y="478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ОСНОВНЫЕ ЗАДАЧИ РАЗВИТИЯ СВФУ </a:t>
            </a:r>
          </a:p>
          <a:p>
            <a:r>
              <a:rPr lang="ru-RU" dirty="0" smtClean="0"/>
              <a:t>В 2014/2015 УЧЕБНОМ ГОДУ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25" y="-11022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0016" y="2876743"/>
            <a:ext cx="538234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ОБРАЗОВАТЕЛЬНЫХ ПРОГРАММ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МАГИСТРАТУРЫ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8" y="2077709"/>
            <a:ext cx="822630" cy="7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9186" y="2876743"/>
            <a:ext cx="60257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Impact" pitchFamily="34" charset="0"/>
              </a:rPr>
              <a:t>1</a:t>
            </a:r>
            <a:endParaRPr lang="ru-RU" sz="7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4416" y="478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ОСНОВНЫЕ ЗАДАЧИ РАЗВИТИЯ СВФУ </a:t>
            </a:r>
          </a:p>
          <a:p>
            <a:r>
              <a:rPr lang="ru-RU" dirty="0" smtClean="0"/>
              <a:t>В 2014/2015 УЧЕБНОМ ГОДУ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25" y="-11022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0016" y="2876743"/>
            <a:ext cx="538234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РАЗРАБОТКА, УТВЕРЖДЕНИЕ И РЕАЛИЗАЦИЯ САМОСТОЯТЕЛЬНЫХ ОБРАЗОВАТЕЛЬНЫХ СТАНДАРТОВ</a:t>
            </a:r>
          </a:p>
        </p:txBody>
      </p:sp>
      <p:pic>
        <p:nvPicPr>
          <p:cNvPr id="6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8" y="2077709"/>
            <a:ext cx="822630" cy="7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9186" y="2876743"/>
            <a:ext cx="60257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Impact" pitchFamily="34" charset="0"/>
              </a:rPr>
              <a:t>2</a:t>
            </a:r>
            <a:endParaRPr lang="ru-RU" sz="7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8272" y="2884536"/>
            <a:ext cx="5364088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СОЗДАНИЕ ВНУТРИВУЗОВСКОЙ СИСТЕМЫ НЕЗАВИСИМОЙ ОЦЕНКИ ЗНАНИЙ СТУДЕНТОВ</a:t>
            </a:r>
          </a:p>
        </p:txBody>
      </p:sp>
      <p:pic>
        <p:nvPicPr>
          <p:cNvPr id="6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8" y="2077709"/>
            <a:ext cx="822630" cy="7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9186" y="2876743"/>
            <a:ext cx="60257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Impact" pitchFamily="34" charset="0"/>
              </a:rPr>
              <a:t>3</a:t>
            </a:r>
            <a:endParaRPr lang="ru-RU" sz="7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6561" y="2876742"/>
            <a:ext cx="525658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АКТИВНОЕ ИСПОЛЬЗОВАНИЕ СОВРЕМЕННЫХ ОБРАЗОВАТЕЛЬНЫХ ТЕХНОЛОГИЙ В УЧЕБНОМ ПРОЦЕССЕ</a:t>
            </a:r>
          </a:p>
        </p:txBody>
      </p:sp>
      <p:pic>
        <p:nvPicPr>
          <p:cNvPr id="5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8" y="2077709"/>
            <a:ext cx="822630" cy="7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9186" y="2876743"/>
            <a:ext cx="60257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Impact" pitchFamily="34" charset="0"/>
              </a:rPr>
              <a:t>4</a:t>
            </a:r>
            <a:endParaRPr lang="ru-RU" sz="7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1788" y="2910849"/>
            <a:ext cx="521856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КАЧЕСТВА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ШКОЛЬНОГО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</a:p>
        </p:txBody>
      </p:sp>
      <p:pic>
        <p:nvPicPr>
          <p:cNvPr id="5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8" y="2077709"/>
            <a:ext cx="822630" cy="7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9186" y="2876743"/>
            <a:ext cx="60257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Impact" pitchFamily="34" charset="0"/>
              </a:rPr>
              <a:t>5</a:t>
            </a:r>
            <a:endParaRPr lang="ru-RU" sz="7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6436" y="2876743"/>
            <a:ext cx="532592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РАЗВИТИЕ УНИВЕРСИТЕТА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КАК ВЕДУЩЕГО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ЭКСПЕРТНОГО ЦЕНТРА</a:t>
            </a:r>
          </a:p>
        </p:txBody>
      </p:sp>
      <p:pic>
        <p:nvPicPr>
          <p:cNvPr id="5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8" y="2077709"/>
            <a:ext cx="822630" cy="7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9186" y="2876743"/>
            <a:ext cx="60257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Impact" pitchFamily="34" charset="0"/>
              </a:rPr>
              <a:t>6</a:t>
            </a:r>
            <a:endParaRPr lang="ru-RU" sz="7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5951" y="2876732"/>
            <a:ext cx="528640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АКТИВИЗАЦИЯ УЧАСТИЯ НПР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КОНКУРСАХ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НАУЧНЫХ ПРОГРАММ И ГРАНТОВ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58" y="2077709"/>
            <a:ext cx="822630" cy="7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9186" y="2876743"/>
            <a:ext cx="60257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Impact" pitchFamily="34" charset="0"/>
              </a:rPr>
              <a:t>7</a:t>
            </a:r>
            <a:endParaRPr lang="ru-RU" sz="7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1988840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Impact" pitchFamily="34" charset="0"/>
              </a:rPr>
              <a:t>С НОВЫМ 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2014/2015</a:t>
            </a:r>
            <a:r>
              <a:rPr lang="ru-RU" sz="5400" dirty="0">
                <a:solidFill>
                  <a:srgbClr val="FF0000"/>
                </a:solidFill>
                <a:latin typeface="Impact" pitchFamily="34" charset="0"/>
              </a:rPr>
              <a:t> УЧЕБНЫМ ГОДОМ!</a:t>
            </a:r>
          </a:p>
        </p:txBody>
      </p:sp>
    </p:spTree>
    <p:extLst>
      <p:ext uri="{BB962C8B-B14F-4D97-AF65-F5344CB8AC3E}">
        <p14:creationId xmlns:p14="http://schemas.microsoft.com/office/powerpoint/2010/main" val="7734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-22061"/>
            <a:ext cx="9144000" cy="3047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6536" y="491807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Е.И. Михайлова,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ректор Северо-Восточного федерального университета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420888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ЗАДАЧИ РАЗВИТИЯ УНИВЕРСИТЕТА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2014/2015 УЧЕБНОМ ГОДУ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L:\logo nef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8" y="2260206"/>
            <a:ext cx="2090835" cy="18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3097" y="2060848"/>
            <a:ext cx="79673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Пересмотр структуры, содержания и технологий реализации образовательных программ с учетом требований работодателей.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Расширение программ прикладного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бакалавриата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Вовлечение студентов, начиная с 2-3 курсов, в реальные научно-исследовательские работы.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Развитие системы научно-исследовательских лабораторий.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Развитие магистратуры и аспирантуры. Трансформация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магистерско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-аспирантский университет.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Расширение взаимодействия и формирование новых партнерств с различными участниками социально-экономического развития в регионе.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Продвижение СВФУ на отечественном и международном образовательном рынке как университета, реализующего практико-ориентированные программы обучения.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6074" y="854558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 ОСНОВНЫХ ЗАДАЧ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ДЕЯТЕЛЬНОСТИ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НА 2013-2014 УЧЕБНЫЙ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Picture 2" descr="L:\logo ne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21" y="876997"/>
            <a:ext cx="1124453" cy="9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41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pic>
        <p:nvPicPr>
          <p:cNvPr id="1026" name="Picture 2" descr="C:\Users\raul\Pictures\ВВП в СВФУ\41d5010aa797ef8d208b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2086544" cy="294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7059" y="74883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ЗНАЧИМЫЕ СОБЫТИЯ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2014/2015 УЧЕБНОГО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2120" y="4892540"/>
            <a:ext cx="56166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ВИЗИТ ПРЕЗИДЕНТА РОССИЙСКОЙ ФЕДЕРАЦИИ В.В. ПУТИНА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881" y="4904840"/>
            <a:ext cx="2160240" cy="81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4700" dirty="0" smtClean="0">
                <a:solidFill>
                  <a:schemeClr val="bg1"/>
                </a:solidFill>
                <a:latin typeface="Impact" pitchFamily="34" charset="0"/>
              </a:rPr>
              <a:t>01.09.14</a:t>
            </a:r>
            <a:endParaRPr lang="ru-RU" sz="47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42120" y="908720"/>
            <a:ext cx="4939" cy="5963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6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95" y="2492896"/>
            <a:ext cx="48522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7059" y="74883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ЗНАЧИМЫЕ СОБЫТИЯ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2014/2015 УЧЕБНОГО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120" y="4892540"/>
            <a:ext cx="56166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80-летие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ВЫСШЕГО ОБРАЗОВАНИЯ В ЯКУТИИ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81" y="4904840"/>
            <a:ext cx="2160240" cy="81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>
              <a:tabLst>
                <a:tab pos="450850" algn="l"/>
              </a:tabLst>
            </a:pPr>
            <a:r>
              <a:rPr lang="ru-RU" sz="4700" dirty="0" smtClean="0">
                <a:solidFill>
                  <a:schemeClr val="bg1"/>
                </a:solidFill>
                <a:latin typeface="Impact" pitchFamily="34" charset="0"/>
              </a:rPr>
              <a:t>2014</a:t>
            </a:r>
            <a:endParaRPr lang="ru-RU" sz="47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2120" y="908720"/>
            <a:ext cx="4939" cy="5963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Фото\0291_IMG_23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r="3731" b="6395"/>
          <a:stretch/>
        </p:blipFill>
        <p:spPr bwMode="auto">
          <a:xfrm>
            <a:off x="3017066" y="1711508"/>
            <a:ext cx="4291238" cy="301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7059" y="74883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ЗНАЧИМЫЕ СОБЫТИЯ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2014/2015 УЧЕБНОГО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120" y="4892540"/>
            <a:ext cx="56166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ЗАВЕРШЕНИЕ ВТОРОГО ЭТАПА РЕАЛИЗАЦИИ ПРОГРАММЫ РАЗВИТИЯ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81" y="4904840"/>
            <a:ext cx="2160240" cy="81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700" dirty="0" smtClean="0">
                <a:solidFill>
                  <a:schemeClr val="bg1"/>
                </a:solidFill>
                <a:latin typeface="Impact" pitchFamily="34" charset="0"/>
              </a:rPr>
              <a:t>2014</a:t>
            </a:r>
            <a:endParaRPr lang="ru-RU" sz="47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2120" y="908720"/>
            <a:ext cx="4939" cy="5963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"/>
          <a:stretch>
            <a:fillRect/>
          </a:stretch>
        </p:blipFill>
        <p:spPr bwMode="auto">
          <a:xfrm>
            <a:off x="2991409" y="1844824"/>
            <a:ext cx="3584982" cy="284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8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7059" y="74883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ЗНАЧИМЫЕ СОБЫТИЯ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2014/2015 УЧЕБНОГО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120" y="4892540"/>
            <a:ext cx="56166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5-летие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СОЗДАНИЯ СВФУ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81" y="4904840"/>
            <a:ext cx="2160240" cy="81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700" dirty="0" smtClean="0">
                <a:solidFill>
                  <a:schemeClr val="bg1"/>
                </a:solidFill>
                <a:latin typeface="Impact" pitchFamily="34" charset="0"/>
              </a:rPr>
              <a:t>2.04.15</a:t>
            </a:r>
            <a:endParaRPr lang="ru-RU" sz="47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2120" y="908720"/>
            <a:ext cx="4939" cy="5963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G:\фото\ФОТО УЛК\IMG_87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25373"/>
          <a:stretch/>
        </p:blipFill>
        <p:spPr bwMode="auto">
          <a:xfrm>
            <a:off x="2986113" y="1579834"/>
            <a:ext cx="3026047" cy="314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7089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Государственная аккредитация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7059" y="74883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ЗНАЧИМЫЕ СОБЫТИЯ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2014/2015 УЧЕБНОГО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2120" y="4892540"/>
            <a:ext cx="56166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ГОСУДАРСТВЕННАЯ АККРЕДИТАЦИЯ ОБРАЗОВАТЕЛЬНЫХ ПРОГРАММ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881" y="4904840"/>
            <a:ext cx="2160240" cy="81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700" dirty="0" smtClean="0">
                <a:solidFill>
                  <a:schemeClr val="bg1"/>
                </a:solidFill>
                <a:latin typeface="Impact" pitchFamily="34" charset="0"/>
              </a:rPr>
              <a:t>2014</a:t>
            </a:r>
            <a:endParaRPr lang="ru-RU" sz="47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2120" y="908720"/>
            <a:ext cx="4939" cy="5963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G:\студенты\IMG_42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/>
          <a:stretch/>
        </p:blipFill>
        <p:spPr bwMode="auto">
          <a:xfrm>
            <a:off x="2948477" y="1579835"/>
            <a:ext cx="4393270" cy="321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4" y="3448"/>
            <a:ext cx="9144000" cy="3047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01" y="27384"/>
            <a:ext cx="48522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7059" y="748837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ЗНАЧИМЫЕ СОБЫТИЯ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2014/2015 УЧЕБНОГО ГОДА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120" y="4892540"/>
            <a:ext cx="5616624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ЗАВЕРШЕНИЕ МАССОВОГО ПЕРЕХОДА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 ДВУХУРОВНЕВОЕ ОБРАЗОВАНИЕ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81" y="4904840"/>
            <a:ext cx="2160240" cy="8156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700" dirty="0" smtClean="0">
                <a:solidFill>
                  <a:schemeClr val="bg1"/>
                </a:solidFill>
                <a:latin typeface="Impact" pitchFamily="34" charset="0"/>
              </a:rPr>
              <a:t>2015</a:t>
            </a:r>
            <a:endParaRPr lang="ru-RU" sz="47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2120" y="908720"/>
            <a:ext cx="4939" cy="5963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Нифонтов\r79hcnFWS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16" y="1579834"/>
            <a:ext cx="4718076" cy="314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268</Words>
  <Application>Microsoft Office PowerPoint</Application>
  <PresentationFormat>Экран (4:3)</PresentationFormat>
  <Paragraphs>77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raul</dc:creator>
  <cp:lastModifiedBy>пк-2</cp:lastModifiedBy>
  <cp:revision>35</cp:revision>
  <cp:lastPrinted>2014-06-19T00:10:21Z</cp:lastPrinted>
  <dcterms:created xsi:type="dcterms:W3CDTF">2014-06-19T00:45:53Z</dcterms:created>
  <dcterms:modified xsi:type="dcterms:W3CDTF">2014-09-10T04:40:24Z</dcterms:modified>
</cp:coreProperties>
</file>